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27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i Kaijala" userId="f9e77085b3930c35" providerId="LiveId" clId="{7CD5A64B-32CB-4677-B4EE-69456C5C5E77}"/>
    <pc:docChg chg="addSld modSld">
      <pc:chgData name="Henri Kaijala" userId="f9e77085b3930c35" providerId="LiveId" clId="{7CD5A64B-32CB-4677-B4EE-69456C5C5E77}" dt="2026-03-26T00:59:15.395" v="14" actId="14100"/>
      <pc:docMkLst>
        <pc:docMk/>
      </pc:docMkLst>
      <pc:sldChg chg="modSp mod">
        <pc:chgData name="Henri Kaijala" userId="f9e77085b3930c35" providerId="LiveId" clId="{7CD5A64B-32CB-4677-B4EE-69456C5C5E77}" dt="2026-03-26T00:59:15.395" v="14" actId="14100"/>
        <pc:sldMkLst>
          <pc:docMk/>
          <pc:sldMk cId="1051527315" sldId="256"/>
        </pc:sldMkLst>
        <pc:picChg chg="mod">
          <ac:chgData name="Henri Kaijala" userId="f9e77085b3930c35" providerId="LiveId" clId="{7CD5A64B-32CB-4677-B4EE-69456C5C5E77}" dt="2026-03-26T00:59:15.395" v="14" actId="14100"/>
          <ac:picMkLst>
            <pc:docMk/>
            <pc:sldMk cId="1051527315" sldId="256"/>
            <ac:picMk id="5" creationId="{A4AF2915-7437-94DA-797C-A68AFADE6C9D}"/>
          </ac:picMkLst>
        </pc:picChg>
      </pc:sldChg>
      <pc:sldChg chg="modSp mod">
        <pc:chgData name="Henri Kaijala" userId="f9e77085b3930c35" providerId="LiveId" clId="{7CD5A64B-32CB-4677-B4EE-69456C5C5E77}" dt="2026-03-26T00:59:01.415" v="12" actId="14100"/>
        <pc:sldMkLst>
          <pc:docMk/>
          <pc:sldMk cId="3162438879" sldId="257"/>
        </pc:sldMkLst>
        <pc:picChg chg="mod">
          <ac:chgData name="Henri Kaijala" userId="f9e77085b3930c35" providerId="LiveId" clId="{7CD5A64B-32CB-4677-B4EE-69456C5C5E77}" dt="2026-03-26T00:59:01.415" v="12" actId="14100"/>
          <ac:picMkLst>
            <pc:docMk/>
            <pc:sldMk cId="3162438879" sldId="257"/>
            <ac:picMk id="3" creationId="{5193FE2E-5C9E-80EE-6220-3074F4AC244E}"/>
          </ac:picMkLst>
        </pc:picChg>
      </pc:sldChg>
      <pc:sldChg chg="modSp mod">
        <pc:chgData name="Henri Kaijala" userId="f9e77085b3930c35" providerId="LiveId" clId="{7CD5A64B-32CB-4677-B4EE-69456C5C5E77}" dt="2026-03-26T00:58:49.770" v="10" actId="14100"/>
        <pc:sldMkLst>
          <pc:docMk/>
          <pc:sldMk cId="2455389325" sldId="258"/>
        </pc:sldMkLst>
        <pc:picChg chg="mod">
          <ac:chgData name="Henri Kaijala" userId="f9e77085b3930c35" providerId="LiveId" clId="{7CD5A64B-32CB-4677-B4EE-69456C5C5E77}" dt="2026-03-26T00:58:49.770" v="10" actId="14100"/>
          <ac:picMkLst>
            <pc:docMk/>
            <pc:sldMk cId="2455389325" sldId="258"/>
            <ac:picMk id="3" creationId="{99D3E61E-EF2B-1133-E9DE-6C4F086F0C3C}"/>
          </ac:picMkLst>
        </pc:picChg>
      </pc:sldChg>
      <pc:sldChg chg="modSp mod">
        <pc:chgData name="Henri Kaijala" userId="f9e77085b3930c35" providerId="LiveId" clId="{7CD5A64B-32CB-4677-B4EE-69456C5C5E77}" dt="2026-03-26T00:58:39.150" v="8" actId="14100"/>
        <pc:sldMkLst>
          <pc:docMk/>
          <pc:sldMk cId="3420844484" sldId="259"/>
        </pc:sldMkLst>
        <pc:picChg chg="mod">
          <ac:chgData name="Henri Kaijala" userId="f9e77085b3930c35" providerId="LiveId" clId="{7CD5A64B-32CB-4677-B4EE-69456C5C5E77}" dt="2026-03-26T00:58:39.150" v="8" actId="14100"/>
          <ac:picMkLst>
            <pc:docMk/>
            <pc:sldMk cId="3420844484" sldId="259"/>
            <ac:picMk id="3" creationId="{ED8E25B0-4545-C9A0-F2B0-0C4558546BBD}"/>
          </ac:picMkLst>
        </pc:picChg>
      </pc:sldChg>
      <pc:sldChg chg="addSp modSp mod">
        <pc:chgData name="Henri Kaijala" userId="f9e77085b3930c35" providerId="LiveId" clId="{7CD5A64B-32CB-4677-B4EE-69456C5C5E77}" dt="2026-03-26T00:58:28.404" v="6" actId="14100"/>
        <pc:sldMkLst>
          <pc:docMk/>
          <pc:sldMk cId="2139349018" sldId="260"/>
        </pc:sldMkLst>
        <pc:picChg chg="add mod">
          <ac:chgData name="Henri Kaijala" userId="f9e77085b3930c35" providerId="LiveId" clId="{7CD5A64B-32CB-4677-B4EE-69456C5C5E77}" dt="2026-03-26T00:58:28.404" v="6" actId="14100"/>
          <ac:picMkLst>
            <pc:docMk/>
            <pc:sldMk cId="2139349018" sldId="260"/>
            <ac:picMk id="3" creationId="{067EE138-63EF-C0CC-3461-3575C239ACAC}"/>
          </ac:picMkLst>
        </pc:picChg>
      </pc:sldChg>
      <pc:sldChg chg="addSp modSp new mod">
        <pc:chgData name="Henri Kaijala" userId="f9e77085b3930c35" providerId="LiveId" clId="{7CD5A64B-32CB-4677-B4EE-69456C5C5E77}" dt="2026-03-26T00:58:17.836" v="4" actId="14100"/>
        <pc:sldMkLst>
          <pc:docMk/>
          <pc:sldMk cId="1973025899" sldId="261"/>
        </pc:sldMkLst>
        <pc:picChg chg="add mod">
          <ac:chgData name="Henri Kaijala" userId="f9e77085b3930c35" providerId="LiveId" clId="{7CD5A64B-32CB-4677-B4EE-69456C5C5E77}" dt="2026-03-26T00:58:17.836" v="4" actId="14100"/>
          <ac:picMkLst>
            <pc:docMk/>
            <pc:sldMk cId="1973025899" sldId="261"/>
            <ac:picMk id="3" creationId="{3A26B14E-75F1-EB83-2D7D-020A477215F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ADCC7D-B671-E912-E4E1-D833C864A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2F3FACC-B0D9-9CE4-E444-EC81DD04E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13CC439-F2D7-3BCF-B20F-5837E23F8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7B53-C2B3-4F27-8E10-FCEC2AB7BEA5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B39C073-95DA-00FF-E864-5CDD312F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8C69DB-8BEA-7C02-CF0B-C0F6A23E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643C-7878-46C6-B18C-228BD538B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0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DE16FF-D32B-1766-F72C-69CBE55F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C0E0774-228D-7E6E-47D4-AA7D8199F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D150A4D-05E7-168C-4224-BCFFA651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7B53-C2B3-4F27-8E10-FCEC2AB7BEA5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0A406CE-C374-463C-65F1-AAD7276C9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38108BF-9CBD-C98E-20EB-5934024C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643C-7878-46C6-B18C-228BD538B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02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719C150E-CAA4-A26D-462B-6D48D9A89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C13BDC1-35F3-74A5-6C7A-81EFAE5A1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818AB99-9F0E-70FB-4DE0-D279D8055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7B53-C2B3-4F27-8E10-FCEC2AB7BEA5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D2A15A0-B45B-E96D-CD54-92FAF39A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E7CDEC0-A7C9-F624-29CF-7E0BC61DD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643C-7878-46C6-B18C-228BD538B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33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9057BE-511A-04F4-540A-5BCE02575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54717B-2AC0-F5F0-A522-9C6E2D466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8FDD912-E4BB-AC7E-898E-B6CAF7E16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7B53-C2B3-4F27-8E10-FCEC2AB7BEA5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4D096A2-AFB7-BA12-3CF9-ADB45E85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722D94F-0212-00E1-BDC3-FEB2584C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643C-7878-46C6-B18C-228BD538B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428740-2078-4DA1-29CA-60E0C3D3A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A3E3FEC-565C-CF21-D1CE-B6E817151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E1119F4-6868-21FD-BA63-88553A3E1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7B53-C2B3-4F27-8E10-FCEC2AB7BEA5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2FE5006-CD55-8E2F-A096-06A0908AD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2D6A195-D2AE-BF8E-D9A0-7E3A93B6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643C-7878-46C6-B18C-228BD538B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7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A9A2D5-C578-0832-8E2B-FBD4EC3C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57FD12B-02CF-E3F7-AB1D-2B4AAF1F8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0BD2B78-6E38-9F50-4153-476A61F6F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8B2C18D-5C3C-E133-7A41-F68DCAE04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7B53-C2B3-4F27-8E10-FCEC2AB7BEA5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18E16C0-2D35-1920-344B-BB36DF9E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E8D88E1-D14E-EDFE-00CF-4FE695B87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643C-7878-46C6-B18C-228BD538B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8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5219B8-96CD-F0E1-C70E-CB6BCE3A2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D229D58-C8B9-ADC4-4436-6B0BAE3F1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8D2C25C-CCED-D793-B5E9-9A7572D5E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5F97B56-4C85-AC2D-B73A-55D9B5A59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A01D140-4569-F0DA-F512-6C961CC802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731FF44-9A5B-F233-8065-BACC4F03C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7B53-C2B3-4F27-8E10-FCEC2AB7BEA5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0DB5C16-0EB6-5E8C-4F3C-FAC0EE56F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38410ED-BBF5-957A-6AA0-0339F9CAB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643C-7878-46C6-B18C-228BD538B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3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FFBC25-FDCA-B726-4200-2F4E5846A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6FAD486-6407-383C-1022-E8EB7E021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7B53-C2B3-4F27-8E10-FCEC2AB7BEA5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E1E4CA0-B610-347D-118B-AD70C2C83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19CEB15-0301-BF26-386C-1BF3A39E0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643C-7878-46C6-B18C-228BD538B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8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BDC5A67-89C1-E7FF-B801-BEE16C156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7B53-C2B3-4F27-8E10-FCEC2AB7BEA5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6F7F2FE-62CE-1635-08BC-0F948E0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5A877A4-D48B-C637-DA26-51EF4150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643C-7878-46C6-B18C-228BD538B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5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D67BAA-FB50-D611-A95F-2075761E2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6C637B3-4F45-B896-2577-DB7473EB1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6625F61-333B-D787-E01C-B0DA27CAB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56C618C-9396-AA03-C2C7-392CC1AE8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7B53-C2B3-4F27-8E10-FCEC2AB7BEA5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DE02A50-69E8-C95D-4DB4-23C38A4F3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754117F-63A3-AEB8-7D4E-911DC8E7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643C-7878-46C6-B18C-228BD538B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32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F6BCBE-8119-7274-FFCA-CB363CC2A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A8F4CC7-3291-557B-E93E-DB5FB70EC9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A21855C-2F29-3293-BEAE-085957C26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8584537-28F5-DEFC-3A46-C9B40F091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7B53-C2B3-4F27-8E10-FCEC2AB7BEA5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A861DBA-7BEB-6E8F-BA8B-A0FBCF303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C4D9202-C9A0-0CDC-56A2-3D453BF0C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F643C-7878-46C6-B18C-228BD538B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4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95E96B9-4CB4-F9A3-EC51-4AA7A5AFF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4418D4A-7DE2-AC3F-900C-8BF12288C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FA080B2-1EBB-A3FD-E487-20F9F05622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FB7B53-C2B3-4F27-8E10-FCEC2AB7BEA5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25557D-EB90-112B-546A-43557359C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966D28-6E38-5F6A-EA03-251728EE4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5F643C-7878-46C6-B18C-228BD538B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4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9CF5A8-2732-0075-8C3A-95F3A7BF83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F7C6B51-CDF8-176F-8506-9906F00CD8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4AF2915-7437-94DA-797C-A68AFADE6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27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193FE2E-5C9E-80EE-6220-3074F4AC2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08" y="0"/>
            <a:ext cx="12292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38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9D3E61E-EF2B-1133-E9DE-6C4F086F0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89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D8E25B0-4545-C9A0-F2B0-0C4558546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44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67EE138-63EF-C0CC-3461-3575C239A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49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3A26B14E-75F1-EB83-2D7D-020A47721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25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0</Words>
  <Application>Microsoft Office PowerPoint</Application>
  <PresentationFormat>Laajakuva</PresentationFormat>
  <Paragraphs>0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Henri Kaijala</dc:creator>
  <cp:keywords>BMM Solutions</cp:keywords>
  <cp:lastModifiedBy>Henri Kaijala</cp:lastModifiedBy>
  <cp:revision>1</cp:revision>
  <dcterms:created xsi:type="dcterms:W3CDTF">2026-03-25T22:56:43Z</dcterms:created>
  <dcterms:modified xsi:type="dcterms:W3CDTF">2026-03-26T00:59:20Z</dcterms:modified>
</cp:coreProperties>
</file>